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7" r:id="rId3"/>
    <p:sldId id="259" r:id="rId4"/>
    <p:sldId id="260" r:id="rId5"/>
    <p:sldId id="266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7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599" cy="1143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685" y="5181600"/>
            <a:ext cx="1655180" cy="165518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7010400" y="1444823"/>
            <a:ext cx="1676400" cy="307777"/>
            <a:chOff x="457200" y="5904011"/>
            <a:chExt cx="1676400" cy="307777"/>
          </a:xfrm>
          <a:noFill/>
        </p:grpSpPr>
        <p:sp>
          <p:nvSpPr>
            <p:cNvPr id="7" name="Rectangle 6"/>
            <p:cNvSpPr/>
            <p:nvPr userDrawn="1"/>
          </p:nvSpPr>
          <p:spPr>
            <a:xfrm>
              <a:off x="457200" y="5943600"/>
              <a:ext cx="1676400" cy="2286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609600" y="5904011"/>
              <a:ext cx="1524000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  <a:hlinkClick r:id="rId3" action="ppaction://hlinksldjump"/>
                </a:rPr>
                <a:t>Table of Contents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082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9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7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7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14E01-C862-468A-AD5E-7836F18286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C1963-B14B-4DA4-852E-1B2833A244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3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9.tm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.png"/><Relationship Id="rId3" Type="http://schemas.openxmlformats.org/officeDocument/2006/relationships/audio" Target="../media/media2.wav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slideLayout" Target="../slideLayouts/slideLayout2.xml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tmp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tmp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hyperlink" Target="mailto:ucr@dps.state.nv.us" TargetMode="Externa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5.tm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6.tm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7.tm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8.tm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Crimes Committed Against Older Persons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State of Nevada</a:t>
            </a:r>
          </a:p>
          <a:p>
            <a:pPr marL="0" indent="0">
              <a:buNone/>
            </a:pPr>
            <a:r>
              <a:rPr lang="en-US" sz="4000" dirty="0" smtClean="0"/>
              <a:t>Elderly Report</a:t>
            </a:r>
          </a:p>
          <a:p>
            <a:pPr marL="0" indent="0">
              <a:buNone/>
            </a:pPr>
            <a:r>
              <a:rPr lang="en-US" sz="1800" dirty="0" smtClean="0"/>
              <a:t>Understanding the Elderly Report Form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48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772">
        <p:checker/>
      </p:transition>
    </mc:Choice>
    <mc:Fallback xmlns="">
      <p:transition spd="slow" advTm="1277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Abandonment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71800"/>
            <a:ext cx="6239746" cy="113363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9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772">
        <p:checker/>
      </p:transition>
    </mc:Choice>
    <mc:Fallback xmlns="">
      <p:transition spd="slow" advTm="4577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hlinkClick r:id="rId5" action="ppaction://hlinksldjump"/>
              </a:rPr>
              <a:t>Getting Started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What Gets Reported?</a:t>
            </a:r>
            <a:endParaRPr lang="en-US" dirty="0" smtClean="0"/>
          </a:p>
          <a:p>
            <a:r>
              <a:rPr lang="en-US" dirty="0" smtClean="0">
                <a:hlinkClick r:id="rId7" action="ppaction://hlinksldjump"/>
              </a:rPr>
              <a:t>Save &amp; Submit</a:t>
            </a:r>
            <a:endParaRPr lang="en-US" dirty="0" smtClean="0"/>
          </a:p>
          <a:p>
            <a:r>
              <a:rPr lang="en-US" dirty="0" smtClean="0">
                <a:hlinkClick r:id="rId8" action="ppaction://hlinksldjump"/>
              </a:rPr>
              <a:t>Abuse</a:t>
            </a:r>
            <a:endParaRPr lang="en-US" dirty="0" smtClean="0"/>
          </a:p>
          <a:p>
            <a:r>
              <a:rPr lang="en-US" dirty="0" smtClean="0">
                <a:hlinkClick r:id="rId9" action="ppaction://hlinksldjump"/>
              </a:rPr>
              <a:t>Neglect</a:t>
            </a:r>
            <a:endParaRPr lang="en-US" dirty="0" smtClean="0"/>
          </a:p>
          <a:p>
            <a:r>
              <a:rPr lang="en-US" dirty="0" smtClean="0">
                <a:hlinkClick r:id="rId10" action="ppaction://hlinksldjump"/>
              </a:rPr>
              <a:t>Exploitation</a:t>
            </a:r>
            <a:endParaRPr lang="en-US" dirty="0" smtClean="0"/>
          </a:p>
          <a:p>
            <a:r>
              <a:rPr lang="en-US" dirty="0" smtClean="0">
                <a:hlinkClick r:id="rId11" action="ppaction://hlinksldjump"/>
              </a:rPr>
              <a:t>Isolation</a:t>
            </a:r>
            <a:endParaRPr lang="en-US" dirty="0" smtClean="0"/>
          </a:p>
          <a:p>
            <a:r>
              <a:rPr lang="en-US" dirty="0" smtClean="0">
                <a:hlinkClick r:id="rId12" action="ppaction://hlinksldjump"/>
              </a:rPr>
              <a:t>Abandonment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2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759">
        <p:checker/>
      </p:transition>
    </mc:Choice>
    <mc:Fallback xmlns="">
      <p:transition spd="slow" advTm="1275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0177" y="1828800"/>
            <a:ext cx="670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Open up the Elderly Report.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Click on “</a:t>
            </a:r>
            <a:r>
              <a:rPr lang="en-US" sz="2800" smtClean="0"/>
              <a:t>Enable Editing”</a:t>
            </a: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Fill out agency and month/year fields.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77242"/>
            <a:ext cx="6553200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48036" y="2836654"/>
            <a:ext cx="1066800" cy="609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Click “Enable Editing”</a:t>
            </a:r>
          </a:p>
          <a:p>
            <a:pPr algn="ctr"/>
            <a:endParaRPr lang="en-US" dirty="0"/>
          </a:p>
        </p:txBody>
      </p:sp>
      <p:cxnSp>
        <p:nvCxnSpPr>
          <p:cNvPr id="14" name="Elbow Connector 13"/>
          <p:cNvCxnSpPr>
            <a:stCxn id="4" idx="2"/>
          </p:cNvCxnSpPr>
          <p:nvPr/>
        </p:nvCxnSpPr>
        <p:spPr>
          <a:xfrm rot="5400000">
            <a:off x="7698357" y="3091133"/>
            <a:ext cx="127958" cy="83820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86664" y="4631504"/>
            <a:ext cx="121920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Fill Sections Out</a:t>
            </a:r>
            <a:endParaRPr lang="en-US" dirty="0"/>
          </a:p>
        </p:txBody>
      </p:sp>
      <p:cxnSp>
        <p:nvCxnSpPr>
          <p:cNvPr id="22" name="Elbow Connector 21"/>
          <p:cNvCxnSpPr>
            <a:stCxn id="16" idx="1"/>
          </p:cNvCxnSpPr>
          <p:nvPr/>
        </p:nvCxnSpPr>
        <p:spPr>
          <a:xfrm rot="10800000">
            <a:off x="2524664" y="4250504"/>
            <a:ext cx="762000" cy="704166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5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234">
        <p:checker/>
      </p:transition>
    </mc:Choice>
    <mc:Fallback xmlns="">
      <p:transition spd="slow" advTm="2023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Gets Reported?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Offenses committed against persons 60 and older.</a:t>
            </a:r>
          </a:p>
          <a:p>
            <a:r>
              <a:rPr lang="en-US" dirty="0" smtClean="0"/>
              <a:t>5 different offense categories:</a:t>
            </a:r>
          </a:p>
          <a:p>
            <a:pPr lvl="1"/>
            <a:r>
              <a:rPr lang="en-US" sz="2000" dirty="0" smtClean="0"/>
              <a:t>Abuse</a:t>
            </a:r>
          </a:p>
          <a:p>
            <a:pPr lvl="1"/>
            <a:r>
              <a:rPr lang="en-US" sz="2000" dirty="0" smtClean="0"/>
              <a:t>Neglect</a:t>
            </a:r>
          </a:p>
          <a:p>
            <a:pPr lvl="1"/>
            <a:r>
              <a:rPr lang="en-US" sz="2000" dirty="0" smtClean="0"/>
              <a:t>Exploitation</a:t>
            </a:r>
          </a:p>
          <a:p>
            <a:pPr lvl="1"/>
            <a:r>
              <a:rPr lang="en-US" sz="2000" dirty="0" smtClean="0"/>
              <a:t>Isolation</a:t>
            </a:r>
          </a:p>
          <a:p>
            <a:pPr lvl="1"/>
            <a:r>
              <a:rPr lang="en-US" sz="2000" dirty="0" smtClean="0"/>
              <a:t>Abandonment</a:t>
            </a:r>
            <a:endParaRPr lang="en-US" sz="2000" dirty="0"/>
          </a:p>
        </p:txBody>
      </p:sp>
      <p:pic>
        <p:nvPicPr>
          <p:cNvPr id="4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305711"/>
            <a:ext cx="4191000" cy="1485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3827252"/>
            <a:ext cx="144780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Offense Categories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544683" y="3712953"/>
            <a:ext cx="391064" cy="22859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544683" y="3881866"/>
            <a:ext cx="391064" cy="22859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544683" y="4064833"/>
            <a:ext cx="391064" cy="22859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538932" y="4433674"/>
            <a:ext cx="391064" cy="22859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544683" y="4222336"/>
            <a:ext cx="391064" cy="22859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86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3232">
        <p:checker/>
      </p:transition>
    </mc:Choice>
    <mc:Fallback xmlns="">
      <p:transition spd="slow" advTm="2323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&amp; Submit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Click File, Save As to save report.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Send </a:t>
            </a:r>
            <a:r>
              <a:rPr lang="en-US" dirty="0" smtClean="0"/>
              <a:t>report </a:t>
            </a:r>
            <a:r>
              <a:rPr lang="en-US" dirty="0"/>
              <a:t>to:</a:t>
            </a:r>
          </a:p>
          <a:p>
            <a:pPr lvl="1"/>
            <a:r>
              <a:rPr lang="en-US" dirty="0" smtClean="0">
                <a:hlinkClick r:id="rId5"/>
              </a:rPr>
              <a:t>ucr@dps.state.nv.us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Questions?</a:t>
            </a:r>
          </a:p>
          <a:p>
            <a:pPr lvl="1"/>
            <a:r>
              <a:rPr lang="en-US" dirty="0" smtClean="0"/>
              <a:t> UCR Program @ </a:t>
            </a:r>
            <a:r>
              <a:rPr lang="en-US" dirty="0"/>
              <a:t>775.684.6241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7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763">
        <p:checker/>
      </p:transition>
    </mc:Choice>
    <mc:Fallback xmlns="">
      <p:transition spd="slow" advTm="1676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Abuse</a:t>
            </a:r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81200"/>
            <a:ext cx="6258798" cy="389626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91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44763">
        <p:checker/>
      </p:transition>
    </mc:Choice>
    <mc:Fallback xmlns="">
      <p:transition spd="slow" advTm="14476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Neglect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00400"/>
            <a:ext cx="6258798" cy="102884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8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1277">
        <p:checker/>
      </p:transition>
    </mc:Choice>
    <mc:Fallback xmlns="">
      <p:transition spd="slow" advTm="5127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Exploitation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971800"/>
            <a:ext cx="6601746" cy="132416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3932">
        <p:checker/>
      </p:transition>
    </mc:Choice>
    <mc:Fallback xmlns="">
      <p:transition spd="slow" advTm="7393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Isolation</a:t>
            </a:r>
            <a:endParaRPr lang="en-US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0"/>
            <a:ext cx="6239746" cy="311511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6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15268">
        <p:checker/>
      </p:transition>
    </mc:Choice>
    <mc:Fallback xmlns="">
      <p:transition spd="slow" advTm="11526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3.4|1.9|10.2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9|3.3|1.8|1.6|1.6|2.3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D99694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114</Words>
  <Application>Microsoft Office PowerPoint</Application>
  <PresentationFormat>On-screen Show (4:3)</PresentationFormat>
  <Paragraphs>42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 Theme</vt:lpstr>
      <vt:lpstr>Crimes Committed Against Older Persons</vt:lpstr>
      <vt:lpstr>Table of Contents</vt:lpstr>
      <vt:lpstr>Getting Started</vt:lpstr>
      <vt:lpstr>What Gets Reported?</vt:lpstr>
      <vt:lpstr>Save &amp; Submit</vt:lpstr>
      <vt:lpstr>Abuse</vt:lpstr>
      <vt:lpstr>Neglect</vt:lpstr>
      <vt:lpstr>Exploitation</vt:lpstr>
      <vt:lpstr>Isolation</vt:lpstr>
      <vt:lpstr>Abandonment</vt:lpstr>
    </vt:vector>
  </TitlesOfParts>
  <Company>State Of Nevada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Crimes Committed Against Older Persons</dc:title>
  <dc:creator>Raymond Mansi</dc:creator>
  <cp:lastModifiedBy>Raymond Mansi</cp:lastModifiedBy>
  <cp:revision>34</cp:revision>
  <dcterms:created xsi:type="dcterms:W3CDTF">2018-03-20T21:27:28Z</dcterms:created>
  <dcterms:modified xsi:type="dcterms:W3CDTF">2018-03-26T14:03:40Z</dcterms:modified>
</cp:coreProperties>
</file>